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-3180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7EC0-461C-4FCB-9E5A-B9ADE5617448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C60A6-9417-4879-90EB-3561FCD99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Optimism </a:t>
            </a:r>
          </a:p>
          <a:p>
            <a:r>
              <a:rPr lang="en-GB" dirty="0" smtClean="0"/>
              <a:t>Self belief</a:t>
            </a:r>
          </a:p>
          <a:p>
            <a:r>
              <a:rPr lang="en-GB" dirty="0" smtClean="0"/>
              <a:t>Adaptability</a:t>
            </a:r>
          </a:p>
          <a:p>
            <a:r>
              <a:rPr lang="en-GB" dirty="0" smtClean="0"/>
              <a:t>Emotional</a:t>
            </a:r>
            <a:r>
              <a:rPr lang="en-GB" baseline="0" dirty="0" smtClean="0"/>
              <a:t> regulation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60A6-9417-4879-90EB-3561FCD999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1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Gremlins are the negative thoughts that eat away at your resilience They</a:t>
            </a:r>
            <a:r>
              <a:rPr lang="en-GB" baseline="0" dirty="0" smtClean="0"/>
              <a:t> are the ….</a:t>
            </a:r>
          </a:p>
          <a:p>
            <a:r>
              <a:rPr lang="en-GB" baseline="0" dirty="0" smtClean="0"/>
              <a:t>I’m not good enough</a:t>
            </a:r>
          </a:p>
          <a:p>
            <a:r>
              <a:rPr lang="en-GB" baseline="0" dirty="0" smtClean="0"/>
              <a:t>I’ll never learn this</a:t>
            </a:r>
          </a:p>
          <a:p>
            <a:r>
              <a:rPr lang="en-GB" baseline="0" dirty="0" smtClean="0"/>
              <a:t>I’ll never be able to </a:t>
            </a:r>
          </a:p>
          <a:p>
            <a:r>
              <a:rPr lang="en-GB" baseline="0" dirty="0" smtClean="0"/>
              <a:t>I’m not lucky enough</a:t>
            </a:r>
          </a:p>
          <a:p>
            <a:r>
              <a:rPr lang="en-GB" baseline="0" dirty="0" smtClean="0"/>
              <a:t>I can’t do that</a:t>
            </a:r>
          </a:p>
          <a:p>
            <a:r>
              <a:rPr lang="en-GB" baseline="0" dirty="0" smtClean="0"/>
              <a:t>And the What </a:t>
            </a:r>
            <a:r>
              <a:rPr lang="en-GB" baseline="0" dirty="0" err="1" smtClean="0"/>
              <a:t>iff’s</a:t>
            </a:r>
            <a:r>
              <a:rPr lang="en-GB" baseline="0" dirty="0" smtClean="0"/>
              <a:t> – what if I fail? What if people laugh? What if I can’t do it?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60A6-9417-4879-90EB-3561FCD999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7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2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7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2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8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5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2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0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6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8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7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A4B69B-30A2-4AB4-8868-68A7CD099873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3E35921-7D34-4A1B-801D-933C9A1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4gc5Peh0Y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02" y="666205"/>
            <a:ext cx="10110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</a:t>
            </a:r>
          </a:p>
          <a:p>
            <a:r>
              <a:rPr lang="en-GB" sz="10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Resilience</a:t>
            </a:r>
            <a:endParaRPr lang="en-GB" sz="10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325" y="1280160"/>
            <a:ext cx="3175363" cy="4763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5" y="3958047"/>
            <a:ext cx="7236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Successfully </a:t>
            </a:r>
            <a:r>
              <a:rPr lang="en-GB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adapting to difficult or challenging life experiences, especially through mental, emotional, and </a:t>
            </a:r>
            <a:r>
              <a:rPr lang="en-GB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behavioural </a:t>
            </a:r>
            <a:r>
              <a:rPr lang="en-GB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flexibility and adjustment to external and internal demands</a:t>
            </a:r>
            <a:r>
              <a:rPr lang="en-GB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85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32" y="347229"/>
            <a:ext cx="4866041" cy="440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455" y="4918364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Adaptable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01" y="1296139"/>
            <a:ext cx="3622225" cy="3622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8901" y="5029201"/>
            <a:ext cx="450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Regulate emotions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2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75" y="1573208"/>
            <a:ext cx="4909985" cy="3275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36872" y="942109"/>
            <a:ext cx="3181349" cy="4241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7674" y="5292436"/>
            <a:ext cx="522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awareness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49651"/>
          <a:stretch/>
        </p:blipFill>
        <p:spPr>
          <a:xfrm>
            <a:off x="8783783" y="1257607"/>
            <a:ext cx="1569077" cy="2344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9451" r="26122" b="33792"/>
          <a:stretch/>
        </p:blipFill>
        <p:spPr>
          <a:xfrm>
            <a:off x="8007657" y="1257607"/>
            <a:ext cx="776126" cy="158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48349" t="68624"/>
          <a:stretch/>
        </p:blipFill>
        <p:spPr>
          <a:xfrm>
            <a:off x="7961640" y="4378036"/>
            <a:ext cx="1644286" cy="702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3548" t="32692" b="30595"/>
          <a:stretch/>
        </p:blipFill>
        <p:spPr>
          <a:xfrm>
            <a:off x="8672945" y="3602183"/>
            <a:ext cx="819487" cy="8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22" r="10784"/>
          <a:stretch/>
        </p:blipFill>
        <p:spPr>
          <a:xfrm>
            <a:off x="374073" y="484909"/>
            <a:ext cx="5743660" cy="4488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436" y="4336473"/>
            <a:ext cx="376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solve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69" y="1822236"/>
            <a:ext cx="5618788" cy="31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9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071996"/>
            <a:ext cx="3354532" cy="3354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291" y="4599709"/>
            <a:ext cx="455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and Friends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507673"/>
            <a:ext cx="428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BUT….</a:t>
            </a:r>
            <a:r>
              <a:rPr lang="en-GB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8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9" y="0"/>
            <a:ext cx="122058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out for the </a:t>
            </a:r>
          </a:p>
          <a:p>
            <a:r>
              <a:rPr lang="en-GB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Gremlins!</a:t>
            </a:r>
            <a:endParaRPr lang="en-GB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55" y="796635"/>
            <a:ext cx="6317673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8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8902" y="1657647"/>
            <a:ext cx="40102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day is an adventure.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15" y="387928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8902" y="1657647"/>
            <a:ext cx="40102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days are easy and fun. </a:t>
            </a:r>
            <a:endParaRPr lang="en-GB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549" y="1162594"/>
            <a:ext cx="5445633" cy="52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7645" y="808561"/>
            <a:ext cx="48332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 are full of challenges, tricky situations and cause us to become stressed. </a:t>
            </a:r>
            <a:endParaRPr lang="en-GB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883" y="346602"/>
            <a:ext cx="3732760" cy="61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4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6413" y="3118637"/>
            <a:ext cx="4126433" cy="2677648"/>
          </a:xfrm>
        </p:spPr>
        <p:txBody>
          <a:bodyPr/>
          <a:lstStyle/>
          <a:p>
            <a:r>
              <a:rPr lang="en-GB" sz="4000" b="1" dirty="0" smtClean="0"/>
              <a:t>How we adapt to a situation that we didn’t expect or like or find a challenge is important.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4" y="1384492"/>
            <a:ext cx="2859272" cy="3932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198"/>
          <a:stretch/>
        </p:blipFill>
        <p:spPr>
          <a:xfrm>
            <a:off x="7641771" y="1734245"/>
            <a:ext cx="3962399" cy="34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1766" y="1110344"/>
            <a:ext cx="5102153" cy="4568375"/>
          </a:xfrm>
        </p:spPr>
        <p:txBody>
          <a:bodyPr/>
          <a:lstStyle/>
          <a:p>
            <a:r>
              <a:rPr lang="en-GB" sz="4800" b="1" dirty="0"/>
              <a:t>Learning ways to help us manage challenges can really make a difference</a:t>
            </a:r>
            <a:r>
              <a:rPr lang="en-GB" sz="4800" b="1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592" y="1571326"/>
            <a:ext cx="2623175" cy="3588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873" y="1110344"/>
            <a:ext cx="2576945" cy="4431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43"/>
            <a:ext cx="4073236" cy="57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8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141" y="2251557"/>
            <a:ext cx="910537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7030A0"/>
                </a:solidFill>
                <a:hlinkClick r:id="rId2"/>
              </a:rPr>
              <a:t>Building stress </a:t>
            </a:r>
            <a:r>
              <a:rPr lang="en-GB" sz="6000" b="1" dirty="0" smtClean="0">
                <a:solidFill>
                  <a:srgbClr val="7030A0"/>
                </a:solidFill>
                <a:hlinkClick r:id="rId2"/>
              </a:rPr>
              <a:t>resilience</a:t>
            </a:r>
            <a:endParaRPr lang="en-GB" sz="60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6000" dirty="0" smtClean="0"/>
              <a:t>Short video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1676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16" y="1330037"/>
            <a:ext cx="5200528" cy="497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365" y="180110"/>
            <a:ext cx="71627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 people have the following skills in their toolkit. They have spent time and energy developing them.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7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69" y="1197119"/>
            <a:ext cx="4762500" cy="404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817418"/>
            <a:ext cx="4211782" cy="4211782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8409708" y="2036618"/>
            <a:ext cx="498764" cy="512618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841672" y="5245244"/>
            <a:ext cx="35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belief</a:t>
            </a:r>
            <a:endParaRPr lang="en-GB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35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</TotalTime>
  <Words>200</Words>
  <Application>Microsoft Office PowerPoint</Application>
  <PresentationFormat>Widescreen</PresentationFormat>
  <Paragraphs>33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How we adapt to a situation that we didn’t expect or like or find a challenge is important. </vt:lpstr>
      <vt:lpstr>Learning ways to help us manage challenges can really make a difference.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Backup Account</dc:creator>
  <cp:lastModifiedBy>Backup Account</cp:lastModifiedBy>
  <cp:revision>14</cp:revision>
  <dcterms:created xsi:type="dcterms:W3CDTF">2024-12-27T08:43:02Z</dcterms:created>
  <dcterms:modified xsi:type="dcterms:W3CDTF">2024-12-27T14:38:44Z</dcterms:modified>
</cp:coreProperties>
</file>