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66" r:id="rId6"/>
    <p:sldId id="299" r:id="rId7"/>
    <p:sldId id="272" r:id="rId8"/>
    <p:sldId id="300" r:id="rId9"/>
    <p:sldId id="282" r:id="rId10"/>
    <p:sldId id="273" r:id="rId11"/>
    <p:sldId id="286" r:id="rId12"/>
    <p:sldId id="289" r:id="rId13"/>
    <p:sldId id="293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810" autoAdjust="0"/>
  </p:normalViewPr>
  <p:slideViewPr>
    <p:cSldViewPr snapToGrid="0"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2139907"/>
            <a:ext cx="4986338" cy="1178060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Welcome to the Rollercoaster!</a:t>
            </a:r>
            <a:endParaRPr lang="en-US" sz="66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3960949"/>
            <a:ext cx="4986338" cy="97631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You made it. You are officially Year 7</a:t>
            </a:r>
            <a:endParaRPr lang="en-US" sz="36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0316" b="10316"/>
          <a:stretch>
            <a:fillRect/>
          </a:stretch>
        </p:blipFill>
        <p:spPr>
          <a:xfrm>
            <a:off x="352697" y="0"/>
            <a:ext cx="62528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768246-2496-4F97-8FCA-02252116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Year 7 Mission: If you choose to accept it!</a:t>
            </a:r>
            <a:endParaRPr lang="en-US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F5C8F58-81B2-4162-9563-70C679CF8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17857" t="-6122" r="-17857" b="-6122"/>
          <a:stretch/>
        </p:blipFill>
        <p:spPr>
          <a:xfrm>
            <a:off x="876300" y="1739900"/>
            <a:ext cx="1689100" cy="139700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1B6E4D-6942-45C5-99A9-6B769E8902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0550" y="3848644"/>
            <a:ext cx="2336800" cy="1854200"/>
          </a:xfrm>
        </p:spPr>
        <p:txBody>
          <a:bodyPr/>
          <a:lstStyle/>
          <a:p>
            <a:r>
              <a:rPr lang="en-US" sz="3200" b="1" dirty="0" smtClean="0"/>
              <a:t>Learn the name of 3 new people by the end of today.</a:t>
            </a:r>
            <a:endParaRPr lang="en-US" sz="3200" b="1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D269992-EA9D-41F6-85C3-B789218471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anchor="b"/>
          <a:lstStyle/>
          <a:p>
            <a:r>
              <a:rPr lang="en-US" sz="3200" b="1" dirty="0" smtClean="0"/>
              <a:t>Ask at least one question when you are unsure</a:t>
            </a:r>
            <a:endParaRPr lang="en-US" sz="3200" b="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FAA7E0-5467-48C2-A0A1-08FFCDD0A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2800" b="1" dirty="0" smtClean="0"/>
              <a:t>Celebrate one thing that has gone well each day for the first week.</a:t>
            </a:r>
            <a:endParaRPr lang="en-US" sz="2800" b="1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CD0F95-69FE-4CD4-B47D-11711D3942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anchor="b"/>
          <a:lstStyle/>
          <a:p>
            <a:r>
              <a:rPr lang="en-US" sz="3200" b="1" dirty="0" smtClean="0"/>
              <a:t>Do one kind thing for someone each day</a:t>
            </a:r>
            <a:endParaRPr lang="en-US" sz="32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AB17F8-59B5-4C93-9884-D30446299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617" y="4263232"/>
            <a:ext cx="1657840" cy="1589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9828" t="18041" r="19905" b="26575"/>
          <a:stretch/>
        </p:blipFill>
        <p:spPr>
          <a:xfrm>
            <a:off x="6720394" y="1622288"/>
            <a:ext cx="1737360" cy="1724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4664" t="10351" r="17313" b="11276"/>
          <a:stretch/>
        </p:blipFill>
        <p:spPr>
          <a:xfrm>
            <a:off x="9674294" y="4018373"/>
            <a:ext cx="1658982" cy="19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F8E5BC1-257F-4CA0-A14D-8A76F619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Remember ……….</a:t>
            </a:r>
            <a:endParaRPr lang="en-US" sz="6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84475F-A218-40AD-91D5-2A420736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11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2B0CB1D-E6FE-4346-B4DC-C1AC8F0F5C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5021" y="4302781"/>
            <a:ext cx="2686613" cy="666781"/>
          </a:xfrm>
        </p:spPr>
        <p:txBody>
          <a:bodyPr/>
          <a:lstStyle/>
          <a:p>
            <a:r>
              <a:rPr lang="en-US" sz="4000" dirty="0" smtClean="0"/>
              <a:t>Be BRAVE</a:t>
            </a:r>
            <a:endParaRPr lang="en-US" sz="40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A45180-5246-464E-BDD0-2AB792997E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4000" dirty="0" smtClean="0"/>
              <a:t>Be KIND</a:t>
            </a:r>
            <a:endParaRPr lang="en-US" sz="40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7A4F278-30B9-44DC-81DE-0BB8DC7D9B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4000" dirty="0" smtClean="0"/>
              <a:t>Look out for others</a:t>
            </a:r>
            <a:endParaRPr lang="en-US" sz="400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72C0BC-293C-400A-8073-0246B833FC7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sz="4000" dirty="0" smtClean="0"/>
              <a:t>BE YOU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2419" t="23143" r="22495" b="22229"/>
          <a:stretch/>
        </p:blipFill>
        <p:spPr>
          <a:xfrm>
            <a:off x="630012" y="1761485"/>
            <a:ext cx="2191566" cy="2173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1615" t="19188" r="22586" b="19412"/>
          <a:stretch/>
        </p:blipFill>
        <p:spPr>
          <a:xfrm>
            <a:off x="3701756" y="1761485"/>
            <a:ext cx="1915298" cy="21075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7960"/>
          <a:stretch/>
        </p:blipFill>
        <p:spPr>
          <a:xfrm>
            <a:off x="6497232" y="1761485"/>
            <a:ext cx="2166067" cy="21531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18320" y="1761485"/>
            <a:ext cx="2287111" cy="2153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9739699" y="1876216"/>
            <a:ext cx="25992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0" b="1" dirty="0"/>
              <a:t>U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38419" t="11296" r="38267" b="11296"/>
          <a:stretch/>
        </p:blipFill>
        <p:spPr>
          <a:xfrm>
            <a:off x="10175966" y="1881182"/>
            <a:ext cx="649896" cy="80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48" y="3874590"/>
            <a:ext cx="5272764" cy="1551573"/>
          </a:xfrm>
        </p:spPr>
        <p:txBody>
          <a:bodyPr/>
          <a:lstStyle/>
          <a:p>
            <a:r>
              <a:rPr lang="en-US" sz="7200" dirty="0" smtClean="0"/>
              <a:t>Here we go!!</a:t>
            </a:r>
            <a:br>
              <a:rPr lang="en-US" sz="7200" dirty="0" smtClean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dirty="0" smtClean="0"/>
              <a:t>You have landed on the other side.</a:t>
            </a:r>
            <a:r>
              <a:rPr lang="en-US" sz="7200" dirty="0"/>
              <a:t/>
            </a:r>
            <a:br>
              <a:rPr lang="en-US" sz="7200" dirty="0"/>
            </a:b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92" y="979712"/>
            <a:ext cx="6364464" cy="42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1476" y="643120"/>
            <a:ext cx="4416424" cy="218281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Roller Coaster of Change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670" y="1114087"/>
            <a:ext cx="6811828" cy="40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2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36" y="421549"/>
            <a:ext cx="6107703" cy="5962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297" y="3427297"/>
            <a:ext cx="2983027" cy="2983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174" y="3618411"/>
            <a:ext cx="2765788" cy="27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58412" y="4877935"/>
            <a:ext cx="11520488" cy="11763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Learn to train and tame your monster.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92" y="2204084"/>
            <a:ext cx="1920239" cy="1920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3153"/>
          <a:stretch/>
        </p:blipFill>
        <p:spPr>
          <a:xfrm>
            <a:off x="4244067" y="169817"/>
            <a:ext cx="3237061" cy="4264478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1658983" y="326571"/>
            <a:ext cx="2585084" cy="1606732"/>
          </a:xfrm>
          <a:prstGeom prst="wedgeEllipseCallout">
            <a:avLst>
              <a:gd name="adj1" fmla="val 62544"/>
              <a:gd name="adj2" fmla="val 28354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972492" y="600891"/>
            <a:ext cx="1920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Relax we’ve got this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223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2E51-D53F-4CA2-8BF0-E130B326D5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475" y="-758824"/>
            <a:ext cx="11520487" cy="7588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" b="0" dirty="0">
                <a:solidFill>
                  <a:schemeClr val="bg1">
                    <a:lumMod val="95000"/>
                  </a:schemeClr>
                </a:solidFill>
              </a:rPr>
              <a:t>Slide 27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70" y="679269"/>
            <a:ext cx="3017093" cy="5376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9486" y="365760"/>
            <a:ext cx="505532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/>
              <a:t>The Brain on Change </a:t>
            </a:r>
            <a:r>
              <a:rPr lang="en-GB" sz="5400" dirty="0" smtClean="0"/>
              <a:t>– the fun </a:t>
            </a:r>
            <a:r>
              <a:rPr lang="en-GB" sz="5400" dirty="0" err="1" smtClean="0"/>
              <a:t>sciencey</a:t>
            </a:r>
            <a:r>
              <a:rPr lang="en-GB" sz="5400" dirty="0" smtClean="0"/>
              <a:t> bit!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9607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Don’t forget the </a:t>
            </a:r>
            <a:r>
              <a:rPr lang="en-US" sz="6000" dirty="0" smtClean="0">
                <a:solidFill>
                  <a:srgbClr val="FF0000"/>
                </a:solidFill>
              </a:rPr>
              <a:t>Exciting Bits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7469" y="1712119"/>
            <a:ext cx="3143250" cy="21211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649" r="864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8895" t="35143" b="31485"/>
          <a:stretch/>
        </p:blipFill>
        <p:spPr>
          <a:xfrm>
            <a:off x="1448519" y="4759846"/>
            <a:ext cx="1406316" cy="1508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228" t="65481" r="70001"/>
          <a:stretch/>
        </p:blipFill>
        <p:spPr>
          <a:xfrm>
            <a:off x="2728611" y="4165516"/>
            <a:ext cx="1012108" cy="14697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8895" b="64490"/>
          <a:stretch/>
        </p:blipFill>
        <p:spPr>
          <a:xfrm>
            <a:off x="166122" y="4198823"/>
            <a:ext cx="1492861" cy="1704296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451282" y="345205"/>
            <a:ext cx="2188392" cy="22471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451282" y="3540033"/>
            <a:ext cx="3254149" cy="2481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24" y="3331029"/>
            <a:ext cx="4202454" cy="29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2" y="691426"/>
            <a:ext cx="11520487" cy="755649"/>
          </a:xfrm>
        </p:spPr>
        <p:txBody>
          <a:bodyPr>
            <a:noAutofit/>
          </a:bodyPr>
          <a:lstStyle/>
          <a:p>
            <a:r>
              <a:rPr lang="en-US" sz="5400" dirty="0" smtClean="0"/>
              <a:t>What tools do you carry in your toolbox already?</a:t>
            </a:r>
            <a:endParaRPr lang="en-US" sz="5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2" y="2152469"/>
            <a:ext cx="4245200" cy="4259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8053" t="17252" r="20642" b="17956"/>
          <a:stretch/>
        </p:blipFill>
        <p:spPr>
          <a:xfrm>
            <a:off x="4963885" y="2416628"/>
            <a:ext cx="1727009" cy="1867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7282" t="19740" r="29608" b="16963"/>
          <a:stretch/>
        </p:blipFill>
        <p:spPr>
          <a:xfrm>
            <a:off x="10300580" y="1711485"/>
            <a:ext cx="1763486" cy="19330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552" y="4516460"/>
            <a:ext cx="3824683" cy="21685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60" y="1554480"/>
            <a:ext cx="2683550" cy="20116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747" y="4284617"/>
            <a:ext cx="2486705" cy="191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BEE08E-D5C0-42E2-AB73-7CCC07B72E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4749" y="921373"/>
            <a:ext cx="5372096" cy="711200"/>
          </a:xfrm>
        </p:spPr>
        <p:txBody>
          <a:bodyPr/>
          <a:lstStyle/>
          <a:p>
            <a:r>
              <a:rPr lang="en-US" sz="4400" dirty="0" smtClean="0"/>
              <a:t>“You can’t be BRAVE unless you are a little scared” </a:t>
            </a:r>
            <a:r>
              <a:rPr lang="en-US" sz="2000" i="1" dirty="0" err="1" smtClean="0"/>
              <a:t>Brene</a:t>
            </a:r>
            <a:r>
              <a:rPr lang="en-US" sz="2000" i="1" dirty="0" smtClean="0"/>
              <a:t> Brown</a:t>
            </a:r>
            <a:endParaRPr lang="en-US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568676"/>
            <a:ext cx="5083356" cy="3949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91" y="2543350"/>
            <a:ext cx="5918178" cy="394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 Template_Classic_Bold_Block_01_MS_v5" id="{AA60D5CE-876A-47D1-9228-3D76491083AD}" vid="{07E49AEA-13A3-4305-88B7-82B9D72D09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60C99C-4D9A-4DAB-AA53-E488AEBCAE16}">
  <ds:schemaRefs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1B6A5B5-1BEC-4EEA-9356-9BFD758ACB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D1F562-76A4-4CE4-B3CA-758D572E94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bold block presentation</Template>
  <TotalTime>0</TotalTime>
  <Words>163</Words>
  <Application>Microsoft Office PowerPoint</Application>
  <PresentationFormat>Widescreen</PresentationFormat>
  <Paragraphs>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Welcome to the Rollercoaster!</vt:lpstr>
      <vt:lpstr>Here we go!!  You have landed on the other side. </vt:lpstr>
      <vt:lpstr>The Roller Coaster of Change</vt:lpstr>
      <vt:lpstr>PowerPoint Presentation</vt:lpstr>
      <vt:lpstr>Learn to train and tame your monster.</vt:lpstr>
      <vt:lpstr>Slide 27</vt:lpstr>
      <vt:lpstr>Don’t forget the Exciting Bits</vt:lpstr>
      <vt:lpstr>What tools do you carry in your toolbox already?</vt:lpstr>
      <vt:lpstr>PowerPoint Presentation</vt:lpstr>
      <vt:lpstr>Your Year 7 Mission: If you choose to accept it!</vt:lpstr>
      <vt:lpstr>Remember ……….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2025-04-08T09:21:54Z</dcterms:created>
  <dcterms:modified xsi:type="dcterms:W3CDTF">2025-04-09T12:05:34Z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